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</p:sldIdLst>
  <p:sldSz cx="7570470" cy="1069149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 userDrawn="1">
          <p15:clr>
            <a:srgbClr val="A4A3A4"/>
          </p15:clr>
        </p15:guide>
        <p15:guide id="2" pos="23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3132" y="72"/>
      </p:cViewPr>
      <p:guideLst>
        <p:guide orient="horz" pos="3367"/>
        <p:guide pos="23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809" y="1749795"/>
            <a:ext cx="6435170" cy="3722335"/>
          </a:xfrm>
        </p:spPr>
        <p:txBody>
          <a:bodyPr anchor="b"/>
          <a:lstStyle>
            <a:lvl1pPr algn="ctr">
              <a:defRPr sz="497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6349" y="5615678"/>
            <a:ext cx="5678091" cy="2581379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460" indent="0" algn="ctr">
              <a:buNone/>
              <a:defRPr sz="1655"/>
            </a:lvl2pPr>
            <a:lvl3pPr marL="756920" indent="0" algn="ctr">
              <a:buNone/>
              <a:defRPr sz="1490"/>
            </a:lvl3pPr>
            <a:lvl4pPr marL="1135380" indent="0" algn="ctr">
              <a:buNone/>
              <a:defRPr sz="1325"/>
            </a:lvl4pPr>
            <a:lvl5pPr marL="1514475" indent="0" algn="ctr">
              <a:buNone/>
              <a:defRPr sz="1325"/>
            </a:lvl5pPr>
            <a:lvl6pPr marL="1892935" indent="0" algn="ctr">
              <a:buNone/>
              <a:defRPr sz="1325"/>
            </a:lvl6pPr>
            <a:lvl7pPr marL="2271395" indent="0" algn="ctr">
              <a:buNone/>
              <a:defRPr sz="1325"/>
            </a:lvl7pPr>
            <a:lvl8pPr marL="2649855" indent="0" algn="ctr">
              <a:buNone/>
              <a:defRPr sz="1325"/>
            </a:lvl8pPr>
            <a:lvl9pPr marL="3028315" indent="0" algn="ctr">
              <a:buNone/>
              <a:defRPr sz="1325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222D-4E59-4CD1-A809-3F09F78ECF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95CB-3430-4F80-83DC-7329AC01EC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222D-4E59-4CD1-A809-3F09F78ECF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95CB-3430-4F80-83DC-7329AC01EC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7846" y="569240"/>
            <a:ext cx="1632451" cy="90608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20492" y="569240"/>
            <a:ext cx="4802719" cy="906081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222D-4E59-4CD1-A809-3F09F78ECF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95CB-3430-4F80-83DC-7329AC01EC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222D-4E59-4CD1-A809-3F09F78ECF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95CB-3430-4F80-83DC-7329AC01EC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49" y="2665532"/>
            <a:ext cx="6529805" cy="4447496"/>
          </a:xfrm>
        </p:spPr>
        <p:txBody>
          <a:bodyPr anchor="b"/>
          <a:lstStyle>
            <a:lvl1pPr>
              <a:defRPr sz="497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6549" y="7155103"/>
            <a:ext cx="6529805" cy="2338833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460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6920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538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4pPr>
            <a:lvl5pPr marL="151447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5pPr>
            <a:lvl6pPr marL="189293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6pPr>
            <a:lvl7pPr marL="227139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7pPr>
            <a:lvl8pPr marL="264985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8pPr>
            <a:lvl9pPr marL="302831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222D-4E59-4CD1-A809-3F09F78ECF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95CB-3430-4F80-83DC-7329AC01EC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20492" y="2846200"/>
            <a:ext cx="3217585" cy="678385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832711" y="2846200"/>
            <a:ext cx="3217585" cy="678385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222D-4E59-4CD1-A809-3F09F78ECF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95CB-3430-4F80-83DC-7329AC01EC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478" y="569242"/>
            <a:ext cx="6529805" cy="20665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1478" y="2620980"/>
            <a:ext cx="3202798" cy="128450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460" indent="0">
              <a:buNone/>
              <a:defRPr sz="1655" b="1"/>
            </a:lvl2pPr>
            <a:lvl3pPr marL="756920" indent="0">
              <a:buNone/>
              <a:defRPr sz="1490" b="1"/>
            </a:lvl3pPr>
            <a:lvl4pPr marL="1135380" indent="0">
              <a:buNone/>
              <a:defRPr sz="1325" b="1"/>
            </a:lvl4pPr>
            <a:lvl5pPr marL="1514475" indent="0">
              <a:buNone/>
              <a:defRPr sz="1325" b="1"/>
            </a:lvl5pPr>
            <a:lvl6pPr marL="1892935" indent="0">
              <a:buNone/>
              <a:defRPr sz="1325" b="1"/>
            </a:lvl6pPr>
            <a:lvl7pPr marL="2271395" indent="0">
              <a:buNone/>
              <a:defRPr sz="1325" b="1"/>
            </a:lvl7pPr>
            <a:lvl8pPr marL="2649855" indent="0">
              <a:buNone/>
              <a:defRPr sz="1325" b="1"/>
            </a:lvl8pPr>
            <a:lvl9pPr marL="3028315" indent="0">
              <a:buNone/>
              <a:defRPr sz="1325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21478" y="3905482"/>
            <a:ext cx="3202798" cy="574437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32712" y="2620980"/>
            <a:ext cx="3218571" cy="128450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460" indent="0">
              <a:buNone/>
              <a:defRPr sz="1655" b="1"/>
            </a:lvl2pPr>
            <a:lvl3pPr marL="756920" indent="0">
              <a:buNone/>
              <a:defRPr sz="1490" b="1"/>
            </a:lvl3pPr>
            <a:lvl4pPr marL="1135380" indent="0">
              <a:buNone/>
              <a:defRPr sz="1325" b="1"/>
            </a:lvl4pPr>
            <a:lvl5pPr marL="1514475" indent="0">
              <a:buNone/>
              <a:defRPr sz="1325" b="1"/>
            </a:lvl5pPr>
            <a:lvl6pPr marL="1892935" indent="0">
              <a:buNone/>
              <a:defRPr sz="1325" b="1"/>
            </a:lvl6pPr>
            <a:lvl7pPr marL="2271395" indent="0">
              <a:buNone/>
              <a:defRPr sz="1325" b="1"/>
            </a:lvl7pPr>
            <a:lvl8pPr marL="2649855" indent="0">
              <a:buNone/>
              <a:defRPr sz="1325" b="1"/>
            </a:lvl8pPr>
            <a:lvl9pPr marL="3028315" indent="0">
              <a:buNone/>
              <a:defRPr sz="1325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832712" y="3905482"/>
            <a:ext cx="3218571" cy="574437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222D-4E59-4CD1-A809-3F09F78ECF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95CB-3430-4F80-83DC-7329AC01EC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222D-4E59-4CD1-A809-3F09F78ECF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95CB-3430-4F80-83DC-7329AC01EC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222D-4E59-4CD1-A809-3F09F78ECF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95CB-3430-4F80-83DC-7329AC01EC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478" y="712788"/>
            <a:ext cx="2441776" cy="2494756"/>
          </a:xfrm>
        </p:spPr>
        <p:txBody>
          <a:bodyPr anchor="b"/>
          <a:lstStyle>
            <a:lvl1pPr>
              <a:defRPr sz="26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18571" y="1539425"/>
            <a:ext cx="3832711" cy="7598117"/>
          </a:xfrm>
        </p:spPr>
        <p:txBody>
          <a:bodyPr/>
          <a:lstStyle>
            <a:lvl1pPr>
              <a:defRPr sz="2650"/>
            </a:lvl1pPr>
            <a:lvl2pPr>
              <a:defRPr sz="2320"/>
            </a:lvl2pPr>
            <a:lvl3pPr>
              <a:defRPr sz="1985"/>
            </a:lvl3pPr>
            <a:lvl4pPr>
              <a:defRPr sz="1655"/>
            </a:lvl4pPr>
            <a:lvl5pPr>
              <a:defRPr sz="1655"/>
            </a:lvl5pPr>
            <a:lvl6pPr>
              <a:defRPr sz="1655"/>
            </a:lvl6pPr>
            <a:lvl7pPr>
              <a:defRPr sz="1655"/>
            </a:lvl7pPr>
            <a:lvl8pPr>
              <a:defRPr sz="1655"/>
            </a:lvl8pPr>
            <a:lvl9pPr>
              <a:defRPr sz="1655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21478" y="3207544"/>
            <a:ext cx="2441776" cy="5942372"/>
          </a:xfrm>
        </p:spPr>
        <p:txBody>
          <a:bodyPr/>
          <a:lstStyle>
            <a:lvl1pPr marL="0" indent="0">
              <a:buNone/>
              <a:defRPr sz="1325"/>
            </a:lvl1pPr>
            <a:lvl2pPr marL="378460" indent="0">
              <a:buNone/>
              <a:defRPr sz="1160"/>
            </a:lvl2pPr>
            <a:lvl3pPr marL="756920" indent="0">
              <a:buNone/>
              <a:defRPr sz="995"/>
            </a:lvl3pPr>
            <a:lvl4pPr marL="1135380" indent="0">
              <a:buNone/>
              <a:defRPr sz="830"/>
            </a:lvl4pPr>
            <a:lvl5pPr marL="1514475" indent="0">
              <a:buNone/>
              <a:defRPr sz="830"/>
            </a:lvl5pPr>
            <a:lvl6pPr marL="1892935" indent="0">
              <a:buNone/>
              <a:defRPr sz="830"/>
            </a:lvl6pPr>
            <a:lvl7pPr marL="2271395" indent="0">
              <a:buNone/>
              <a:defRPr sz="830"/>
            </a:lvl7pPr>
            <a:lvl8pPr marL="2649855" indent="0">
              <a:buNone/>
              <a:defRPr sz="830"/>
            </a:lvl8pPr>
            <a:lvl9pPr marL="3028315" indent="0">
              <a:buNone/>
              <a:defRPr sz="83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222D-4E59-4CD1-A809-3F09F78ECF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95CB-3430-4F80-83DC-7329AC01EC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478" y="712788"/>
            <a:ext cx="2441776" cy="2494756"/>
          </a:xfrm>
        </p:spPr>
        <p:txBody>
          <a:bodyPr anchor="b"/>
          <a:lstStyle>
            <a:lvl1pPr>
              <a:defRPr sz="26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8571" y="1539425"/>
            <a:ext cx="3832711" cy="7598117"/>
          </a:xfrm>
        </p:spPr>
        <p:txBody>
          <a:bodyPr anchor="t"/>
          <a:lstStyle>
            <a:lvl1pPr marL="0" indent="0">
              <a:buNone/>
              <a:defRPr sz="2650"/>
            </a:lvl1pPr>
            <a:lvl2pPr marL="378460" indent="0">
              <a:buNone/>
              <a:defRPr sz="2320"/>
            </a:lvl2pPr>
            <a:lvl3pPr marL="756920" indent="0">
              <a:buNone/>
              <a:defRPr sz="1985"/>
            </a:lvl3pPr>
            <a:lvl4pPr marL="1135380" indent="0">
              <a:buNone/>
              <a:defRPr sz="1655"/>
            </a:lvl4pPr>
            <a:lvl5pPr marL="1514475" indent="0">
              <a:buNone/>
              <a:defRPr sz="1655"/>
            </a:lvl5pPr>
            <a:lvl6pPr marL="1892935" indent="0">
              <a:buNone/>
              <a:defRPr sz="1655"/>
            </a:lvl6pPr>
            <a:lvl7pPr marL="2271395" indent="0">
              <a:buNone/>
              <a:defRPr sz="1655"/>
            </a:lvl7pPr>
            <a:lvl8pPr marL="2649855" indent="0">
              <a:buNone/>
              <a:defRPr sz="1655"/>
            </a:lvl8pPr>
            <a:lvl9pPr marL="3028315" indent="0">
              <a:buNone/>
              <a:defRPr sz="165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21478" y="3207544"/>
            <a:ext cx="2441776" cy="5942372"/>
          </a:xfrm>
        </p:spPr>
        <p:txBody>
          <a:bodyPr/>
          <a:lstStyle>
            <a:lvl1pPr marL="0" indent="0">
              <a:buNone/>
              <a:defRPr sz="1325"/>
            </a:lvl1pPr>
            <a:lvl2pPr marL="378460" indent="0">
              <a:buNone/>
              <a:defRPr sz="1160"/>
            </a:lvl2pPr>
            <a:lvl3pPr marL="756920" indent="0">
              <a:buNone/>
              <a:defRPr sz="995"/>
            </a:lvl3pPr>
            <a:lvl4pPr marL="1135380" indent="0">
              <a:buNone/>
              <a:defRPr sz="830"/>
            </a:lvl4pPr>
            <a:lvl5pPr marL="1514475" indent="0">
              <a:buNone/>
              <a:defRPr sz="830"/>
            </a:lvl5pPr>
            <a:lvl6pPr marL="1892935" indent="0">
              <a:buNone/>
              <a:defRPr sz="830"/>
            </a:lvl6pPr>
            <a:lvl7pPr marL="2271395" indent="0">
              <a:buNone/>
              <a:defRPr sz="830"/>
            </a:lvl7pPr>
            <a:lvl8pPr marL="2649855" indent="0">
              <a:buNone/>
              <a:defRPr sz="830"/>
            </a:lvl8pPr>
            <a:lvl9pPr marL="3028315" indent="0">
              <a:buNone/>
              <a:defRPr sz="83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222D-4E59-4CD1-A809-3F09F78ECF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95CB-3430-4F80-83DC-7329AC01EC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0492" y="569242"/>
            <a:ext cx="6529805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2" y="2846200"/>
            <a:ext cx="6529805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0492" y="9909729"/>
            <a:ext cx="17034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222D-4E59-4CD1-A809-3F09F78ECF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7824" y="9909729"/>
            <a:ext cx="255514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6869" y="9909729"/>
            <a:ext cx="17034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295CB-3430-4F80-83DC-7329AC01ECB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56920" rtl="0" eaLnBrk="1" latinLnBrk="0" hangingPunct="1">
        <a:lnSpc>
          <a:spcPct val="90000"/>
        </a:lnSpc>
        <a:spcBef>
          <a:spcPct val="0"/>
        </a:spcBef>
        <a:buNone/>
        <a:defRPr sz="36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230" indent="-189230" algn="l" defTabSz="756920" rtl="0" eaLnBrk="1" latinLnBrk="0" hangingPunct="1">
        <a:lnSpc>
          <a:spcPct val="90000"/>
        </a:lnSpc>
        <a:spcBef>
          <a:spcPts val="830"/>
        </a:spcBef>
        <a:buFont typeface="Arial" panose="020B0604020202020204" pitchFamily="34" charset="0"/>
        <a:buChar char="•"/>
        <a:defRPr sz="2320" kern="1200">
          <a:solidFill>
            <a:schemeClr val="tx1"/>
          </a:solidFill>
          <a:latin typeface="+mn-lt"/>
          <a:ea typeface="+mn-ea"/>
          <a:cs typeface="+mn-cs"/>
        </a:defRPr>
      </a:lvl1pPr>
      <a:lvl2pPr marL="567690" indent="-189230" algn="l" defTabSz="75692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6150" indent="-189230" algn="l" defTabSz="75692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325245" indent="-189230" algn="l" defTabSz="75692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703705" indent="-189230" algn="l" defTabSz="75692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2082165" indent="-189230" algn="l" defTabSz="75692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460625" indent="-189230" algn="l" defTabSz="75692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839085" indent="-189230" algn="l" defTabSz="75692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217545" indent="-189230" algn="l" defTabSz="75692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92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8460" algn="l" defTabSz="75692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6920" algn="l" defTabSz="75692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5380" algn="l" defTabSz="75692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4475" algn="l" defTabSz="75692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92935" algn="l" defTabSz="75692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71395" algn="l" defTabSz="75692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9855" algn="l" defTabSz="75692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8315" algn="l" defTabSz="75692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624523" y="3825875"/>
          <a:ext cx="6321425" cy="5617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772"/>
                <a:gridCol w="2069273"/>
                <a:gridCol w="1648190"/>
                <a:gridCol w="1648190"/>
              </a:tblGrid>
              <a:tr h="432000">
                <a:tc gridSpan="4"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答辩专业：</a:t>
                      </a:r>
                      <a:endParaRPr lang="zh-CN" altLang="en-US" sz="18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32000">
                <a:tc gridSpan="4"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答辩时间：</a:t>
                      </a:r>
                      <a:endParaRPr lang="zh-CN" altLang="en-US" sz="18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32000">
                <a:tc gridSpan="4"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答辩地点：</a:t>
                      </a:r>
                      <a:endParaRPr lang="zh-CN" altLang="en-US" sz="18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0180">
                <a:tc gridSpan="4"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zh-CN" altLang="en-US" sz="8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49605">
                <a:tc gridSpan="4"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一、答辩委员会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68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姓</a:t>
                      </a:r>
                      <a:r>
                        <a:rPr lang="en-US" altLang="zh-CN" sz="18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altLang="en-US" sz="18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</a:t>
                      </a:r>
                      <a:endParaRPr lang="zh-CN" altLang="en-US" sz="18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</a:t>
                      </a:r>
                      <a:r>
                        <a:rPr lang="en-US" altLang="zh-CN" sz="18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altLang="en-US" sz="18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位</a:t>
                      </a:r>
                      <a:endParaRPr lang="zh-CN" altLang="en-US" sz="18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</a:t>
                      </a:r>
                      <a:r>
                        <a:rPr lang="en-US" altLang="zh-CN" sz="18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altLang="en-US" sz="18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称</a:t>
                      </a:r>
                      <a:endParaRPr lang="zh-CN" altLang="en-US" sz="18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导师类型</a:t>
                      </a:r>
                      <a:endParaRPr lang="zh-CN" altLang="en-US" sz="18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211455" y="4027170"/>
          <a:ext cx="7147560" cy="5063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450"/>
                <a:gridCol w="1962150"/>
                <a:gridCol w="3117215"/>
                <a:gridCol w="1134745"/>
              </a:tblGrid>
              <a:tr h="653415">
                <a:tc gridSpan="4"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二、答辩学生名单及论文题目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438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</a:t>
                      </a:r>
                      <a:r>
                        <a:rPr lang="en-US" altLang="zh-CN" sz="18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altLang="en-US" sz="18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号</a:t>
                      </a:r>
                      <a:endParaRPr lang="zh-CN" altLang="en-US" sz="18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学生学号、姓名</a:t>
                      </a:r>
                      <a:endParaRPr lang="zh-CN" altLang="en-US" sz="18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论文题目</a:t>
                      </a:r>
                      <a:endParaRPr lang="zh-CN" altLang="en-US" sz="18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导</a:t>
                      </a:r>
                      <a:r>
                        <a:rPr lang="en-US" altLang="zh-CN" sz="18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altLang="en-US" sz="18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师</a:t>
                      </a:r>
                      <a:endParaRPr lang="zh-CN" altLang="en-US" sz="18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17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53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17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17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53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17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53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497*289"/>
  <p:tag name="TABLE_ENDDRAG_RECT" val="67*305*497*289"/>
</p:tagLst>
</file>

<file path=ppt/tags/tag2.xml><?xml version="1.0" encoding="utf-8"?>
<p:tagLst xmlns:p="http://schemas.openxmlformats.org/presentationml/2006/main">
  <p:tag name="TABLE_ENDDRAG_ORIGIN_RECT" val="562*398"/>
  <p:tag name="TABLE_ENDDRAG_RECT" val="25*317*562*398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175</Words>
  <Application>WPS 演示</Application>
  <PresentationFormat>自定义</PresentationFormat>
  <Paragraphs>56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Arial Unicode MS</vt:lpstr>
      <vt:lpstr>等线 Light</vt:lpstr>
      <vt:lpstr>Calibri Light</vt:lpstr>
      <vt:lpstr>等线</vt:lpstr>
      <vt:lpstr>Calibri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陈志明</dc:creator>
  <cp:lastModifiedBy>一一</cp:lastModifiedBy>
  <cp:revision>29</cp:revision>
  <dcterms:created xsi:type="dcterms:W3CDTF">2016-12-15T08:15:00Z</dcterms:created>
  <dcterms:modified xsi:type="dcterms:W3CDTF">2025-11-14T08:24:23Z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2052-12.1.0.23539</vt:lpwstr>
  </property>
  <property fmtid="{D5CDD505-2E9C-101B-9397-08002B2CF9AE}" pid="3" name="ICV">
    <vt:lpwstr>9DD8CA10550347FD9B3B3D961E8D38F8_13</vt:lpwstr>
  </property>
</Properties>
</file>