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532" r:id="rId3"/>
    <p:sldId id="536" r:id="rId4"/>
  </p:sldIdLst>
  <p:sldSz cx="9144000" cy="5143500" type="screen16x9"/>
  <p:notesSz cx="6858000" cy="9144000"/>
  <p:custDataLst>
    <p:tags r:id="rId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000"/>
    <a:srgbClr val="FF0000"/>
    <a:srgbClr val="AC0000"/>
    <a:srgbClr val="760000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24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gs" Target="tags/tag1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CC3057ED-CDDC-433F-B34B-6B93DEE5356B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F5762A0-3BF8-48A6-9FF6-460DAB8FD604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08122-FAB4-4921-B282-3871E929451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77CD9-11ED-464C-BB41-EE3A356023B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580E2-B1D0-4921-89A2-FF0C2DF7093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7F210-8A01-4DAC-A5CF-F921D7587ED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E10AD-D84F-42D3-9D7F-6AD91CA6852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9936D-3050-4B32-B347-DF6E1DE0543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6BB27-4303-41F4-9433-83F2C257BFC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B82A7-30E3-4EE8-A15C-803AFCC8DC1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C1F5A-2893-449C-8AA8-9AC03719E5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FCA7E-8D86-49EA-BB60-A807EFE116C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F575F-CCF9-43A3-9471-B62E6030339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7527F-F86D-4768-BA68-270D1A43660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2CDE-311D-4267-97B0-172EDFF2250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6DCC3-EB9B-46AD-BC5F-1680E814EC4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CD9E2-7F9D-4281-AFDD-03DCDEC8EC86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55B0A-FB16-4428-8077-7F102B7A2A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A883-BFDC-4061-A3B9-8A5F45BA496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2DC40F-3DA1-4DEA-8BD7-22471985D81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74A49-C4E0-4D29-B439-5EB9B227D66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03B7D-39E5-4359-B538-B73A20AA20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BE4ED-442B-4A7B-AA15-AA03623E6609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63CEA-EA05-43F5-8BB4-208BA5F99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 advTm="200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991EC3E-1367-491F-9B69-3D4D845BC62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EFE5AA9-33B1-4ACE-A898-B1EF2592D956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00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Box 2"/>
          <p:cNvSpPr txBox="1">
            <a:spLocks noChangeArrowheads="1"/>
          </p:cNvSpPr>
          <p:nvPr/>
        </p:nvSpPr>
        <p:spPr bwMode="auto">
          <a:xfrm>
            <a:off x="428625" y="1924050"/>
            <a:ext cx="8223885" cy="27971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 eaLnBrk="1" latinLnBrk="0" hangingPunct="1">
              <a:lnSpc>
                <a:spcPts val="5500"/>
              </a:lnSpc>
            </a:pPr>
            <a:r>
              <a:rPr lang="en-US" altLang="zh-CN" sz="4000" b="1" dirty="0">
                <a:solidFill>
                  <a:srgbClr val="FFFF00"/>
                </a:solidFill>
                <a:latin typeface="Times New Roman" panose="02020603050405020304" charset="0"/>
                <a:ea typeface="方正小标宋简体" panose="02000000000000000000" charset="-122"/>
                <a:cs typeface="Times New Roman" panose="02020603050405020304" charset="0"/>
              </a:rPr>
              <a:t>2022</a:t>
            </a:r>
            <a:r>
              <a:rPr lang="zh-CN" altLang="en-US" sz="4000" b="1" dirty="0">
                <a:solidFill>
                  <a:srgbClr val="FFFF00"/>
                </a:solidFill>
                <a:latin typeface="Times New Roman" panose="02020603050405020304" charset="0"/>
                <a:ea typeface="方正小标宋简体" panose="02000000000000000000" charset="-122"/>
                <a:cs typeface="Times New Roman" panose="02020603050405020304" charset="0"/>
              </a:rPr>
              <a:t>届毕业研究生学位论文答辩会</a:t>
            </a:r>
            <a:endParaRPr lang="zh-CN" altLang="en-US" sz="3600" b="1" dirty="0">
              <a:solidFill>
                <a:srgbClr val="FFFF00"/>
              </a:solidFill>
              <a:latin typeface="华文仿宋" panose="02010600040101010101" charset="-122"/>
              <a:ea typeface="华文仿宋" panose="02010600040101010101" charset="-122"/>
              <a:cs typeface="华文仿宋" panose="02010600040101010101" charset="-122"/>
            </a:endParaRPr>
          </a:p>
          <a:p>
            <a:pPr algn="ctr" eaLnBrk="1" latinLnBrk="0" hangingPunct="1">
              <a:lnSpc>
                <a:spcPts val="4000"/>
              </a:lnSpc>
              <a:spcBef>
                <a:spcPts val="1200"/>
              </a:spcBef>
            </a:pP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</a:t>
            </a:r>
            <a:endParaRPr lang="en-US" altLang="zh-CN" sz="2000" dirty="0" smtClean="0">
              <a:solidFill>
                <a:srgbClr val="FFFF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algn="ctr" eaLnBrk="1" latinLnBrk="0" hangingPunct="1">
              <a:lnSpc>
                <a:spcPts val="4000"/>
              </a:lnSpc>
              <a:spcBef>
                <a:spcPts val="1200"/>
              </a:spcBef>
            </a:pPr>
            <a:endParaRPr lang="en-US" altLang="zh-CN" sz="2000" dirty="0" smtClean="0">
              <a:solidFill>
                <a:srgbClr val="FFFF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  <a:p>
            <a:pPr algn="ctr" eaLnBrk="1" latinLnBrk="0" hangingPunct="1">
              <a:lnSpc>
                <a:spcPts val="4000"/>
              </a:lnSpc>
              <a:spcBef>
                <a:spcPts val="1200"/>
              </a:spcBef>
            </a:pPr>
            <a:r>
              <a:rPr lang="en-US" altLang="zh-CN" sz="2000" dirty="0" smtClean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</a:t>
            </a:r>
            <a:r>
              <a:rPr lang="en-US" altLang="zh-CN" sz="2400" b="1" dirty="0" smtClean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2022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年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5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月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  </a:t>
            </a:r>
            <a:r>
              <a:rPr lang="zh-CN" altLang="en-US" sz="2400" b="1" dirty="0">
                <a:solidFill>
                  <a:srgbClr val="FFFF00"/>
                </a:solidFill>
                <a:latin typeface="Times New Roman" panose="02020603050405020304" charset="0"/>
                <a:ea typeface="华文中宋" panose="02010600040101010101" charset="-122"/>
                <a:cs typeface="Times New Roman" panose="02020603050405020304" charset="0"/>
              </a:rPr>
              <a:t>日</a:t>
            </a:r>
            <a:endParaRPr lang="zh-CN" altLang="en-US" sz="2400" b="1" dirty="0">
              <a:solidFill>
                <a:srgbClr val="FFFF00"/>
              </a:solidFill>
              <a:latin typeface="Times New Roman" panose="02020603050405020304" charset="0"/>
              <a:ea typeface="华文中宋" panose="02010600040101010101" charset="-122"/>
              <a:cs typeface="Times New Roman" panose="02020603050405020304" charset="0"/>
            </a:endParaRPr>
          </a:p>
        </p:txBody>
      </p:sp>
      <p:sp>
        <p:nvSpPr>
          <p:cNvPr id="14345" name="文本框 1"/>
          <p:cNvSpPr txBox="1">
            <a:spLocks noChangeArrowheads="1"/>
          </p:cNvSpPr>
          <p:nvPr/>
        </p:nvSpPr>
        <p:spPr bwMode="auto">
          <a:xfrm>
            <a:off x="755650" y="481965"/>
            <a:ext cx="7570470" cy="3987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中国医学科学院皮肤病医院（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中国医学科学院皮肤病</a:t>
            </a:r>
            <a:r>
              <a:rPr lang="zh-CN" altLang="en-US" sz="2000" b="1" dirty="0">
                <a:solidFill>
                  <a:srgbClr val="FFFF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研究所）</a:t>
            </a:r>
            <a:endParaRPr lang="zh-CN" altLang="en-US" sz="2000" b="1" dirty="0">
              <a:solidFill>
                <a:srgbClr val="FFFF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7" name="文本框 16"/>
          <p:cNvSpPr txBox="1"/>
          <p:nvPr/>
        </p:nvSpPr>
        <p:spPr>
          <a:xfrm>
            <a:off x="0" y="1769549"/>
            <a:ext cx="9143999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 eaLnBrk="1" latinLnBrk="0" hangingPunct="1">
              <a:lnSpc>
                <a:spcPts val="6600"/>
              </a:lnSpc>
            </a:pPr>
            <a:r>
              <a:rPr kumimoji="1" lang="en-US" altLang="zh-CN" sz="33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</a:rPr>
              <a:t>2023</a:t>
            </a:r>
            <a:r>
              <a:rPr kumimoji="1" lang="zh-CN" altLang="en-US" sz="33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</a:rPr>
              <a:t>届毕业研究生学位论文答辩</a:t>
            </a:r>
            <a:r>
              <a:rPr kumimoji="1" lang="zh-CN" altLang="en-US" sz="33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</a:rPr>
              <a:t>会</a:t>
            </a:r>
            <a:endParaRPr kumimoji="1" lang="zh-CN" altLang="en-US" sz="1600" b="1" spc="500" dirty="0">
              <a:solidFill>
                <a:srgbClr val="FFEA9B"/>
              </a:solidFill>
              <a:latin typeface="微软雅黑" charset="-122"/>
              <a:ea typeface="微软雅黑" charset="-122"/>
              <a:cs typeface="微软雅黑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454718" y="4299585"/>
            <a:ext cx="2234565" cy="7321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eaLnBrk="1" latinLnBrk="0" hangingPunct="1">
              <a:lnSpc>
                <a:spcPts val="5000"/>
              </a:lnSpc>
            </a:pPr>
            <a:r>
              <a:rPr kumimoji="1" lang="en-US" altLang="zh-CN" sz="16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2023</a:t>
            </a:r>
            <a:r>
              <a:rPr kumimoji="1" lang="zh-CN" altLang="en-US" sz="16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年</a:t>
            </a:r>
            <a:r>
              <a:rPr kumimoji="1" lang="en-US" altLang="zh-CN" sz="16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5</a:t>
            </a:r>
            <a:r>
              <a:rPr kumimoji="1" lang="zh-CN" altLang="en-US" sz="16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月</a:t>
            </a:r>
            <a:r>
              <a:rPr kumimoji="1" lang="en-US" altLang="zh-CN" sz="16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 </a:t>
            </a:r>
            <a:r>
              <a:rPr kumimoji="1" lang="zh-CN" altLang="en-US" sz="1600" b="1" spc="500" dirty="0">
                <a:solidFill>
                  <a:srgbClr val="FFEA9B"/>
                </a:solidFill>
                <a:latin typeface="微软雅黑" charset="-122"/>
                <a:ea typeface="微软雅黑" charset="-122"/>
                <a:cs typeface="微软雅黑" charset="-122"/>
                <a:sym typeface="+mn-ea"/>
              </a:rPr>
              <a:t>日</a:t>
            </a:r>
            <a:endParaRPr kumimoji="1" lang="zh-CN" altLang="en-US" sz="1600" b="1" spc="500" dirty="0">
              <a:solidFill>
                <a:srgbClr val="FFEA9B"/>
              </a:solidFill>
              <a:latin typeface="微软雅黑" charset="-122"/>
              <a:ea typeface="微软雅黑" charset="-122"/>
              <a:cs typeface="微软雅黑" charset="-122"/>
              <a:sym typeface="+mn-ea"/>
            </a:endParaRPr>
          </a:p>
        </p:txBody>
      </p:sp>
    </p:spTree>
  </p:cSld>
  <p:clrMapOvr>
    <a:masterClrMapping/>
  </p:clrMapOvr>
  <p:transition spd="slow" advTm="2000"/>
</p:sld>
</file>

<file path=ppt/tags/tag1.xml><?xml version="1.0" encoding="utf-8"?>
<p:tagLst xmlns:p="http://schemas.openxmlformats.org/presentationml/2006/main">
  <p:tag name="COMMONDATA" val="eyJoZGlkIjoiNTMwMDQyNTZlZTg4MmM3ZDBkYTM3MzI5MGQ1YTQwMj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</Words>
  <Application>WPS 演示</Application>
  <PresentationFormat>全屏显示(16:9)</PresentationFormat>
  <Paragraphs>11</Paragraphs>
  <Slides>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</vt:i4>
      </vt:variant>
    </vt:vector>
  </HeadingPairs>
  <TitlesOfParts>
    <vt:vector size="21" baseType="lpstr">
      <vt:lpstr>Arial</vt:lpstr>
      <vt:lpstr>宋体</vt:lpstr>
      <vt:lpstr>Wingdings</vt:lpstr>
      <vt:lpstr>汉仪书宋二KW</vt:lpstr>
      <vt:lpstr>Calibri</vt:lpstr>
      <vt:lpstr>Helvetica Neue</vt:lpstr>
      <vt:lpstr>Times New Roman</vt:lpstr>
      <vt:lpstr>方正小标宋简体</vt:lpstr>
      <vt:lpstr>华文仿宋</vt:lpstr>
      <vt:lpstr>华文中宋</vt:lpstr>
      <vt:lpstr>楷体</vt:lpstr>
      <vt:lpstr>汉仪楷体KW</vt:lpstr>
      <vt:lpstr>微软雅黑</vt:lpstr>
      <vt:lpstr>汉仪旗黑</vt:lpstr>
      <vt:lpstr>宋体</vt:lpstr>
      <vt:lpstr>Arial Unicode MS</vt:lpstr>
      <vt:lpstr>黑体</vt:lpstr>
      <vt:lpstr>汉仪中黑KW</vt:lpstr>
      <vt:lpstr>Office 主题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相册</dc:title>
  <dc:creator>bk</dc:creator>
  <cp:lastModifiedBy>一一</cp:lastModifiedBy>
  <cp:revision>139</cp:revision>
  <dcterms:created xsi:type="dcterms:W3CDTF">2023-05-19T10:50:52Z</dcterms:created>
  <dcterms:modified xsi:type="dcterms:W3CDTF">2023-05-19T10:50:52Z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2052-5.3.0.7872</vt:lpwstr>
  </property>
  <property fmtid="{D5CDD505-2E9C-101B-9397-08002B2CF9AE}" pid="3" name="ICV">
    <vt:lpwstr>5FD6ABCB6A6B43DCA55F7CFD8EDBB413</vt:lpwstr>
  </property>
</Properties>
</file>