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526" r:id="rId3"/>
    <p:sldId id="545" r:id="rId4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053295"/>
    <a:srgbClr val="CDD1CF"/>
    <a:srgbClr val="FF0000"/>
    <a:srgbClr val="0836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26"/>
    <p:restoredTop sz="96846"/>
  </p:normalViewPr>
  <p:slideViewPr>
    <p:cSldViewPr showGuides="1">
      <p:cViewPr>
        <p:scale>
          <a:sx n="75" d="100"/>
          <a:sy n="75" d="100"/>
        </p:scale>
        <p:origin x="-1254" y="72"/>
      </p:cViewPr>
      <p:guideLst>
        <p:guide orient="horz" pos="2173"/>
        <p:guide pos="2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5565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/>
          <p:nvPr>
            <p:ph type="ctrTitle"/>
          </p:nvPr>
        </p:nvSpPr>
        <p:spPr>
          <a:xfrm>
            <a:off x="755650" y="1341438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ctr">
              <a:defRPr b="1">
                <a:solidFill>
                  <a:schemeClr val="tx1"/>
                </a:solidFill>
                <a:effectLst>
                  <a:outerShdw blurRad="38100" dist="38100" dir="2700000">
                    <a:srgbClr val="FFFFFF"/>
                  </a:outerShdw>
                </a:effectLst>
              </a:defRPr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51" name="副标题 2050"/>
          <p:cNvSpPr/>
          <p:nvPr>
            <p:ph type="subTitle" idx="1"/>
          </p:nvPr>
        </p:nvSpPr>
        <p:spPr>
          <a:xfrm>
            <a:off x="1331913" y="3068638"/>
            <a:ext cx="6400800" cy="11525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>
              <a:buNone/>
              <a:defRPr>
                <a:solidFill>
                  <a:schemeClr val="tx1"/>
                </a:solidFill>
              </a:defRPr>
            </a:lvl1pPr>
            <a:lvl2pPr marL="457200" lvl="1" indent="0" algn="ctr">
              <a:buNone/>
              <a:defRPr>
                <a:solidFill>
                  <a:schemeClr val="tx1"/>
                </a:solidFill>
              </a:defRPr>
            </a:lvl2pPr>
            <a:lvl3pPr marL="914400" lvl="2" indent="0" algn="ctr">
              <a:buNone/>
              <a:defRPr>
                <a:solidFill>
                  <a:schemeClr val="tx1"/>
                </a:solidFill>
              </a:defRPr>
            </a:lvl3pPr>
            <a:lvl4pPr marL="1371600" lvl="3" indent="0" algn="ctr">
              <a:buNone/>
              <a:defRPr>
                <a:solidFill>
                  <a:schemeClr val="tx1"/>
                </a:solidFill>
              </a:defRPr>
            </a:lvl4pPr>
            <a:lvl5pPr marL="1828800" lvl="4" indent="0" algn="ctr">
              <a:buNone/>
              <a:defRPr>
                <a:solidFill>
                  <a:schemeClr val="tx1"/>
                </a:solidFill>
              </a:defRPr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052" name="日期占位符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fontAlgn="base"/>
            <a:endParaRPr lang="zh-CN" altLang="en-US" strike="noStrike" noProof="1" dirty="0"/>
          </a:p>
        </p:txBody>
      </p:sp>
      <p:sp>
        <p:nvSpPr>
          <p:cNvPr id="2053" name="页脚占位符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fontAlgn="base"/>
            <a:endParaRPr lang="zh-CN" altLang="en-US" strike="noStrike" noProof="1" dirty="0"/>
          </a:p>
        </p:txBody>
      </p:sp>
      <p:sp>
        <p:nvSpPr>
          <p:cNvPr id="2054" name="灯片编号占位符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6016" y="692150"/>
            <a:ext cx="2273697" cy="5434013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925" y="692150"/>
            <a:ext cx="6689282" cy="5434013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060575"/>
            <a:ext cx="4032504" cy="4065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2060575"/>
            <a:ext cx="4032504" cy="4065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p:transition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4.png"/><Relationship Id="rId13" Type="http://schemas.openxmlformats.org/officeDocument/2006/relationships/image" Target="../media/image3.png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/>
          <p:nvPr>
            <p:ph type="title"/>
          </p:nvPr>
        </p:nvSpPr>
        <p:spPr>
          <a:xfrm>
            <a:off x="34925" y="692150"/>
            <a:ext cx="9094788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/>
          <p:nvPr>
            <p:ph type="body"/>
          </p:nvPr>
        </p:nvSpPr>
        <p:spPr>
          <a:xfrm>
            <a:off x="457200" y="2060575"/>
            <a:ext cx="8229600" cy="406558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 dirty="0"/>
          </a:p>
        </p:txBody>
      </p:sp>
      <p:pic>
        <p:nvPicPr>
          <p:cNvPr id="1031" name="Picture 7" descr="图片1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2" name="Picture 9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79388" y="115888"/>
            <a:ext cx="1139825" cy="11684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内容占位符 2"/>
          <p:cNvSpPr>
            <a:spLocks noGrp="1"/>
          </p:cNvSpPr>
          <p:nvPr>
            <p:ph idx="1"/>
          </p:nvPr>
        </p:nvSpPr>
        <p:spPr>
          <a:xfrm>
            <a:off x="763588" y="2200275"/>
            <a:ext cx="8229600" cy="3940175"/>
          </a:xfrm>
        </p:spPr>
        <p:txBody>
          <a:bodyPr anchor="t"/>
          <a:p>
            <a:pPr marL="0" indent="0" algn="ctr">
              <a:buNone/>
            </a:pPr>
            <a:endParaRPr lang="zh-CN" altLang="en-US" sz="960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流光溢彩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全屏显示(4:3)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Times New Roman</vt:lpstr>
      <vt:lpstr>Adobe 楷体 Std R</vt:lpstr>
      <vt:lpstr>Arial Unicode MS</vt:lpstr>
      <vt:lpstr>Calibri</vt:lpstr>
      <vt:lpstr>流光溢彩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888</dc:creator>
  <cp:lastModifiedBy>一一</cp:lastModifiedBy>
  <cp:revision>176</cp:revision>
  <dcterms:created xsi:type="dcterms:W3CDTF">2010-05-12T08:48:00Z</dcterms:created>
  <dcterms:modified xsi:type="dcterms:W3CDTF">2019-10-25T07:30:18Z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