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990600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D69"/>
    <a:srgbClr val="066324"/>
    <a:srgbClr val="066425"/>
    <a:srgbClr val="056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3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B5AF-7B9F-4C55-9A13-82606FE80E7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24F2C-1F3D-4E5B-A4D7-76F68986561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0"/>
            <a:ext cx="6858002" cy="284813"/>
          </a:xfrm>
          <a:prstGeom prst="rect">
            <a:avLst/>
          </a:prstGeom>
          <a:gradFill flip="none" rotWithShape="1">
            <a:gsLst>
              <a:gs pos="0">
                <a:srgbClr val="056324"/>
              </a:gs>
              <a:gs pos="65000">
                <a:schemeClr val="accent6">
                  <a:lumMod val="60000"/>
                  <a:lumOff val="40000"/>
                </a:schemeClr>
              </a:gs>
              <a:gs pos="83000">
                <a:schemeClr val="bg1"/>
              </a:gs>
              <a:gs pos="99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779960" y="-17208"/>
            <a:ext cx="2015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dirty="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学术报告</a:t>
            </a:r>
            <a:endParaRPr lang="zh-CN" altLang="en-US" sz="1600" dirty="0">
              <a:solidFill>
                <a:schemeClr val="bg1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0" y="9515272"/>
            <a:ext cx="6858000" cy="390728"/>
          </a:xfrm>
          <a:prstGeom prst="rect">
            <a:avLst/>
          </a:prstGeom>
          <a:gradFill flip="none" rotWithShape="1">
            <a:gsLst>
              <a:gs pos="0">
                <a:srgbClr val="056324"/>
              </a:gs>
              <a:gs pos="65000">
                <a:schemeClr val="accent6">
                  <a:lumMod val="60000"/>
                  <a:lumOff val="40000"/>
                </a:schemeClr>
              </a:gs>
              <a:gs pos="83000">
                <a:schemeClr val="bg1"/>
              </a:gs>
              <a:gs pos="99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85" y="9536771"/>
            <a:ext cx="347729" cy="347729"/>
          </a:xfrm>
          <a:prstGeom prst="rect">
            <a:avLst/>
          </a:prstGeom>
        </p:spPr>
      </p:pic>
      <p:grpSp>
        <p:nvGrpSpPr>
          <p:cNvPr id="32" name="组合 31"/>
          <p:cNvGrpSpPr/>
          <p:nvPr/>
        </p:nvGrpSpPr>
        <p:grpSpPr>
          <a:xfrm>
            <a:off x="0" y="3884445"/>
            <a:ext cx="6858001" cy="369332"/>
            <a:chOff x="0" y="419725"/>
            <a:chExt cx="6858001" cy="369332"/>
          </a:xfrm>
        </p:grpSpPr>
        <p:cxnSp>
          <p:nvCxnSpPr>
            <p:cNvPr id="33" name="直接连接符 32"/>
            <p:cNvCxnSpPr/>
            <p:nvPr/>
          </p:nvCxnSpPr>
          <p:spPr>
            <a:xfrm>
              <a:off x="0" y="599607"/>
              <a:ext cx="2803161" cy="0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066324"/>
                  </a:gs>
                  <a:gs pos="55000">
                    <a:schemeClr val="accent6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文本框 33"/>
            <p:cNvSpPr txBox="1"/>
            <p:nvPr/>
          </p:nvSpPr>
          <p:spPr>
            <a:xfrm>
              <a:off x="2803161" y="419725"/>
              <a:ext cx="1251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rgbClr val="066425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学术成就</a:t>
              </a:r>
              <a:endParaRPr lang="zh-CN" altLang="en-US" b="1" dirty="0">
                <a:solidFill>
                  <a:srgbClr val="066425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 flipH="1">
              <a:off x="4054840" y="599607"/>
              <a:ext cx="2803161" cy="0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066324"/>
                  </a:gs>
                  <a:gs pos="55000">
                    <a:schemeClr val="accent6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文本框 26"/>
          <p:cNvSpPr txBox="1"/>
          <p:nvPr/>
        </p:nvSpPr>
        <p:spPr>
          <a:xfrm>
            <a:off x="353916" y="4330866"/>
            <a:ext cx="6150167" cy="34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0" algn="just">
              <a:lnSpc>
                <a:spcPct val="150000"/>
              </a:lnSpc>
            </a:pPr>
            <a:r>
              <a:rPr lang="zh-CN" altLang="en-US" sz="11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  </a:t>
            </a:r>
            <a:r>
              <a:rPr lang="en-US" altLang="zh-CN" sz="11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XXXX</a:t>
            </a:r>
            <a:endParaRPr lang="en-US" altLang="zh-CN" sz="1100" dirty="0">
              <a:solidFill>
                <a:srgbClr val="00206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20373" y="1244280"/>
            <a:ext cx="4631961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学历：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XX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大学（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1997-2001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），学士；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XXXXX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大学（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2001-2006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），博士；洛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XXXX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大学（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2007-2012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），博士后</a:t>
            </a:r>
            <a:endParaRPr lang="zh-CN" altLang="en-US" sz="1400" dirty="0">
              <a:solidFill>
                <a:srgbClr val="00206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任职：</a:t>
            </a:r>
            <a:r>
              <a: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XXX</a:t>
            </a:r>
            <a:r>
              <a:rPr lang="zh-CN" altLang="en-US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研究所研究员</a:t>
            </a:r>
            <a:endParaRPr lang="en-US" altLang="zh-CN" sz="1400" dirty="0">
              <a:solidFill>
                <a:srgbClr val="00206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20373" y="747245"/>
            <a:ext cx="4837629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XXX</a:t>
            </a:r>
            <a:r>
              <a:rPr lang="zh-CN" altLang="en-US" sz="16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 教授</a:t>
            </a:r>
            <a:endParaRPr lang="en-US" altLang="zh-CN" sz="1600" dirty="0">
              <a:solidFill>
                <a:srgbClr val="00206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0" y="402949"/>
            <a:ext cx="6858001" cy="369332"/>
            <a:chOff x="0" y="419725"/>
            <a:chExt cx="6858001" cy="369332"/>
          </a:xfrm>
        </p:grpSpPr>
        <p:cxnSp>
          <p:nvCxnSpPr>
            <p:cNvPr id="29" name="直接连接符 28"/>
            <p:cNvCxnSpPr/>
            <p:nvPr/>
          </p:nvCxnSpPr>
          <p:spPr>
            <a:xfrm>
              <a:off x="0" y="599607"/>
              <a:ext cx="2803161" cy="0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066324"/>
                  </a:gs>
                  <a:gs pos="55000">
                    <a:schemeClr val="accent6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29"/>
            <p:cNvSpPr txBox="1"/>
            <p:nvPr/>
          </p:nvSpPr>
          <p:spPr>
            <a:xfrm>
              <a:off x="2803161" y="419725"/>
              <a:ext cx="12516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rgbClr val="066425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讲者介绍</a:t>
              </a:r>
              <a:endParaRPr lang="zh-CN" altLang="en-US" b="1" dirty="0">
                <a:solidFill>
                  <a:srgbClr val="066425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 flipH="1">
              <a:off x="4054840" y="599607"/>
              <a:ext cx="2803161" cy="0"/>
            </a:xfrm>
            <a:prstGeom prst="line">
              <a:avLst/>
            </a:prstGeom>
            <a:ln>
              <a:gradFill flip="none" rotWithShape="1">
                <a:gsLst>
                  <a:gs pos="0">
                    <a:srgbClr val="066324"/>
                  </a:gs>
                  <a:gs pos="55000">
                    <a:schemeClr val="accent6">
                      <a:lumMod val="75000"/>
                    </a:schemeClr>
                  </a:gs>
                  <a:gs pos="100000">
                    <a:schemeClr val="bg1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0" y="2657823"/>
            <a:ext cx="7597451" cy="1156839"/>
            <a:chOff x="-113612" y="7302617"/>
            <a:chExt cx="7597451" cy="1156839"/>
          </a:xfrm>
        </p:grpSpPr>
        <p:grpSp>
          <p:nvGrpSpPr>
            <p:cNvPr id="17" name="组合 16"/>
            <p:cNvGrpSpPr/>
            <p:nvPr/>
          </p:nvGrpSpPr>
          <p:grpSpPr>
            <a:xfrm>
              <a:off x="-113612" y="7302617"/>
              <a:ext cx="6858001" cy="369332"/>
              <a:chOff x="0" y="419725"/>
              <a:chExt cx="6858001" cy="369332"/>
            </a:xfrm>
          </p:grpSpPr>
          <p:cxnSp>
            <p:nvCxnSpPr>
              <p:cNvPr id="12" name="直接连接符 11"/>
              <p:cNvCxnSpPr/>
              <p:nvPr/>
            </p:nvCxnSpPr>
            <p:spPr>
              <a:xfrm>
                <a:off x="0" y="599607"/>
                <a:ext cx="2803161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rgbClr val="066324"/>
                    </a:gs>
                    <a:gs pos="55000">
                      <a:schemeClr val="accent6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文本框 13"/>
              <p:cNvSpPr txBox="1"/>
              <p:nvPr/>
            </p:nvSpPr>
            <p:spPr>
              <a:xfrm>
                <a:off x="2803161" y="419725"/>
                <a:ext cx="125167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b="1" dirty="0">
                    <a:solidFill>
                      <a:srgbClr val="066425"/>
                    </a:solidFill>
                    <a:latin typeface="Adobe 楷体 Std R" panose="02020400000000000000" pitchFamily="18" charset="-122"/>
                    <a:ea typeface="Adobe 楷体 Std R" panose="02020400000000000000" pitchFamily="18" charset="-122"/>
                  </a:rPr>
                  <a:t>报告信息</a:t>
                </a:r>
                <a:endParaRPr lang="zh-CN" altLang="en-US" b="1" dirty="0">
                  <a:solidFill>
                    <a:srgbClr val="066425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endParaRPr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 flipH="1">
                <a:off x="4054840" y="599607"/>
                <a:ext cx="2803161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rgbClr val="066324"/>
                    </a:gs>
                    <a:gs pos="55000">
                      <a:schemeClr val="accent6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文本框 35"/>
            <p:cNvSpPr txBox="1"/>
            <p:nvPr/>
          </p:nvSpPr>
          <p:spPr>
            <a:xfrm>
              <a:off x="236609" y="7722221"/>
              <a:ext cx="6302112" cy="737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题目：</a:t>
              </a:r>
              <a:r>
                <a:rPr lang="en-US" altLang="zh-TW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XXX</a:t>
              </a:r>
              <a:endParaRPr lang="en-US" altLang="zh-TW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时间：</a:t>
              </a:r>
              <a:r>
                <a:rPr lang="en-US" altLang="zh-CN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2019-3-21  16</a:t>
              </a:r>
              <a:r>
                <a:rPr lang="zh-CN" altLang="en-US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：</a:t>
              </a:r>
              <a:r>
                <a:rPr lang="en-US" altLang="zh-CN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30-17</a:t>
              </a:r>
              <a:r>
                <a:rPr lang="zh-CN" altLang="en-US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：</a:t>
              </a:r>
              <a:r>
                <a:rPr lang="en-US" altLang="zh-CN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30</a:t>
              </a:r>
              <a:endPara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4054839" y="7707118"/>
              <a:ext cx="3429000" cy="73723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地点：</a:t>
              </a:r>
              <a:r>
                <a:rPr lang="zh-CN" altLang="en-US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科研楼二楼大会议室</a:t>
              </a:r>
              <a:endPara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b="1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主持：</a:t>
              </a:r>
              <a:r>
                <a:rPr lang="en-US" altLang="zh-CN" sz="1400" dirty="0">
                  <a:solidFill>
                    <a:srgbClr val="002060"/>
                  </a:solidFill>
                  <a:latin typeface="Adobe 楷体 Std R" panose="02020400000000000000" pitchFamily="18" charset="-122"/>
                  <a:ea typeface="Adobe 楷体 Std R" panose="02020400000000000000" pitchFamily="18" charset="-122"/>
                </a:rPr>
                <a:t>XXX</a:t>
              </a:r>
              <a:endParaRPr lang="en-US" altLang="zh-CN" sz="1400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404939" y="6037310"/>
            <a:ext cx="6150166" cy="2030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700" dirty="0">
                <a:solidFill>
                  <a:srgbClr val="0F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</a:t>
            </a:r>
            <a:endParaRPr lang="en-US" altLang="zh-CN" sz="700" dirty="0">
              <a:solidFill>
                <a:srgbClr val="0F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86168" y="5754576"/>
            <a:ext cx="16816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【</a:t>
            </a:r>
            <a:r>
              <a:rPr lang="zh-CN" altLang="en-US" sz="11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论文精选</a:t>
            </a:r>
            <a:r>
              <a:rPr lang="en-US" altLang="zh-CN" sz="1100" b="1" dirty="0">
                <a:solidFill>
                  <a:srgbClr val="002060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>】</a:t>
            </a:r>
            <a:endParaRPr lang="zh-CN" altLang="en-US" sz="1100" b="1" dirty="0">
              <a:solidFill>
                <a:srgbClr val="002060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26085" y="864235"/>
            <a:ext cx="1482725" cy="16922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/>
              <a:t>照片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WPS 演示</Application>
  <PresentationFormat>A4 纸张(210x297 毫米)</PresentationFormat>
  <Paragraphs>38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Adobe 黑体 Std R</vt:lpstr>
      <vt:lpstr>黑体</vt:lpstr>
      <vt:lpstr>Adobe 楷体 Std R</vt:lpstr>
      <vt:lpstr>Calibri</vt:lpstr>
      <vt:lpstr>Arial Rounded MT Bold</vt:lpstr>
      <vt:lpstr>微软雅黑</vt:lpstr>
      <vt:lpstr>Arial Unicode MS</vt:lpstr>
      <vt:lpstr>Calibri Light</vt:lpstr>
      <vt:lpstr>Segoe Print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一一</cp:lastModifiedBy>
  <cp:revision>27</cp:revision>
  <dcterms:created xsi:type="dcterms:W3CDTF">2018-09-21T14:00:00Z</dcterms:created>
  <dcterms:modified xsi:type="dcterms:W3CDTF">2020-09-23T11:21:58Z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