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70470" cy="1069149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809" y="1749795"/>
            <a:ext cx="6435170" cy="3722335"/>
          </a:xfrm>
        </p:spPr>
        <p:txBody>
          <a:bodyPr anchor="b"/>
          <a:lstStyle>
            <a:lvl1pPr algn="ctr">
              <a:defRPr sz="497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6349" y="5615678"/>
            <a:ext cx="5678091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460" indent="0" algn="ctr">
              <a:buNone/>
              <a:defRPr sz="1655"/>
            </a:lvl2pPr>
            <a:lvl3pPr marL="756920" indent="0" algn="ctr">
              <a:buNone/>
              <a:defRPr sz="1490"/>
            </a:lvl3pPr>
            <a:lvl4pPr marL="1135380" indent="0" algn="ctr">
              <a:buNone/>
              <a:defRPr sz="1325"/>
            </a:lvl4pPr>
            <a:lvl5pPr marL="1514475" indent="0" algn="ctr">
              <a:buNone/>
              <a:defRPr sz="1325"/>
            </a:lvl5pPr>
            <a:lvl6pPr marL="1892935" indent="0" algn="ctr">
              <a:buNone/>
              <a:defRPr sz="1325"/>
            </a:lvl6pPr>
            <a:lvl7pPr marL="2271395" indent="0" algn="ctr">
              <a:buNone/>
              <a:defRPr sz="1325"/>
            </a:lvl7pPr>
            <a:lvl8pPr marL="2649855" indent="0" algn="ctr">
              <a:buNone/>
              <a:defRPr sz="1325"/>
            </a:lvl8pPr>
            <a:lvl9pPr marL="3028315" indent="0" algn="ctr">
              <a:buNone/>
              <a:defRPr sz="1325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7846" y="569240"/>
            <a:ext cx="1632451" cy="906081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20492" y="569240"/>
            <a:ext cx="4802719" cy="906081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549" y="2665532"/>
            <a:ext cx="6529805" cy="4447496"/>
          </a:xfrm>
        </p:spPr>
        <p:txBody>
          <a:bodyPr anchor="b"/>
          <a:lstStyle>
            <a:lvl1pPr>
              <a:defRPr sz="497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6549" y="7155103"/>
            <a:ext cx="6529805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460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92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538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447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2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71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985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831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20492" y="2846200"/>
            <a:ext cx="3217585" cy="678385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32711" y="2846200"/>
            <a:ext cx="3217585" cy="678385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78" y="569242"/>
            <a:ext cx="6529805" cy="20665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1478" y="2620980"/>
            <a:ext cx="320279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460" indent="0">
              <a:buNone/>
              <a:defRPr sz="1655" b="1"/>
            </a:lvl2pPr>
            <a:lvl3pPr marL="756920" indent="0">
              <a:buNone/>
              <a:defRPr sz="1490" b="1"/>
            </a:lvl3pPr>
            <a:lvl4pPr marL="1135380" indent="0">
              <a:buNone/>
              <a:defRPr sz="1325" b="1"/>
            </a:lvl4pPr>
            <a:lvl5pPr marL="1514475" indent="0">
              <a:buNone/>
              <a:defRPr sz="1325" b="1"/>
            </a:lvl5pPr>
            <a:lvl6pPr marL="1892935" indent="0">
              <a:buNone/>
              <a:defRPr sz="1325" b="1"/>
            </a:lvl6pPr>
            <a:lvl7pPr marL="2271395" indent="0">
              <a:buNone/>
              <a:defRPr sz="1325" b="1"/>
            </a:lvl7pPr>
            <a:lvl8pPr marL="2649855" indent="0">
              <a:buNone/>
              <a:defRPr sz="1325" b="1"/>
            </a:lvl8pPr>
            <a:lvl9pPr marL="3028315" indent="0">
              <a:buNone/>
              <a:defRPr sz="1325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1478" y="3905482"/>
            <a:ext cx="3202798" cy="57443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32712" y="2620980"/>
            <a:ext cx="3218571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460" indent="0">
              <a:buNone/>
              <a:defRPr sz="1655" b="1"/>
            </a:lvl2pPr>
            <a:lvl3pPr marL="756920" indent="0">
              <a:buNone/>
              <a:defRPr sz="1490" b="1"/>
            </a:lvl3pPr>
            <a:lvl4pPr marL="1135380" indent="0">
              <a:buNone/>
              <a:defRPr sz="1325" b="1"/>
            </a:lvl4pPr>
            <a:lvl5pPr marL="1514475" indent="0">
              <a:buNone/>
              <a:defRPr sz="1325" b="1"/>
            </a:lvl5pPr>
            <a:lvl6pPr marL="1892935" indent="0">
              <a:buNone/>
              <a:defRPr sz="1325" b="1"/>
            </a:lvl6pPr>
            <a:lvl7pPr marL="2271395" indent="0">
              <a:buNone/>
              <a:defRPr sz="1325" b="1"/>
            </a:lvl7pPr>
            <a:lvl8pPr marL="2649855" indent="0">
              <a:buNone/>
              <a:defRPr sz="1325" b="1"/>
            </a:lvl8pPr>
            <a:lvl9pPr marL="3028315" indent="0">
              <a:buNone/>
              <a:defRPr sz="1325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32712" y="3905482"/>
            <a:ext cx="3218571" cy="57443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78" y="712788"/>
            <a:ext cx="2441776" cy="2494756"/>
          </a:xfrm>
        </p:spPr>
        <p:txBody>
          <a:bodyPr anchor="b"/>
          <a:lstStyle>
            <a:lvl1pPr>
              <a:defRPr sz="265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8571" y="1539425"/>
            <a:ext cx="3832711" cy="7598117"/>
          </a:xfrm>
        </p:spPr>
        <p:txBody>
          <a:bodyPr/>
          <a:lstStyle>
            <a:lvl1pPr>
              <a:defRPr sz="2650"/>
            </a:lvl1pPr>
            <a:lvl2pPr>
              <a:defRPr sz="2320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1478" y="3207544"/>
            <a:ext cx="2441776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8460" indent="0">
              <a:buNone/>
              <a:defRPr sz="1160"/>
            </a:lvl2pPr>
            <a:lvl3pPr marL="756920" indent="0">
              <a:buNone/>
              <a:defRPr sz="995"/>
            </a:lvl3pPr>
            <a:lvl4pPr marL="1135380" indent="0">
              <a:buNone/>
              <a:defRPr sz="830"/>
            </a:lvl4pPr>
            <a:lvl5pPr marL="1514475" indent="0">
              <a:buNone/>
              <a:defRPr sz="830"/>
            </a:lvl5pPr>
            <a:lvl6pPr marL="1892935" indent="0">
              <a:buNone/>
              <a:defRPr sz="830"/>
            </a:lvl6pPr>
            <a:lvl7pPr marL="2271395" indent="0">
              <a:buNone/>
              <a:defRPr sz="830"/>
            </a:lvl7pPr>
            <a:lvl8pPr marL="2649855" indent="0">
              <a:buNone/>
              <a:defRPr sz="830"/>
            </a:lvl8pPr>
            <a:lvl9pPr marL="3028315" indent="0">
              <a:buNone/>
              <a:defRPr sz="83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78" y="712788"/>
            <a:ext cx="2441776" cy="2494756"/>
          </a:xfrm>
        </p:spPr>
        <p:txBody>
          <a:bodyPr anchor="b"/>
          <a:lstStyle>
            <a:lvl1pPr>
              <a:defRPr sz="265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8571" y="1539425"/>
            <a:ext cx="3832711" cy="7598117"/>
          </a:xfrm>
        </p:spPr>
        <p:txBody>
          <a:bodyPr anchor="t"/>
          <a:lstStyle>
            <a:lvl1pPr marL="0" indent="0">
              <a:buNone/>
              <a:defRPr sz="2650"/>
            </a:lvl1pPr>
            <a:lvl2pPr marL="378460" indent="0">
              <a:buNone/>
              <a:defRPr sz="2320"/>
            </a:lvl2pPr>
            <a:lvl3pPr marL="756920" indent="0">
              <a:buNone/>
              <a:defRPr sz="1985"/>
            </a:lvl3pPr>
            <a:lvl4pPr marL="1135380" indent="0">
              <a:buNone/>
              <a:defRPr sz="1655"/>
            </a:lvl4pPr>
            <a:lvl5pPr marL="1514475" indent="0">
              <a:buNone/>
              <a:defRPr sz="1655"/>
            </a:lvl5pPr>
            <a:lvl6pPr marL="1892935" indent="0">
              <a:buNone/>
              <a:defRPr sz="1655"/>
            </a:lvl6pPr>
            <a:lvl7pPr marL="2271395" indent="0">
              <a:buNone/>
              <a:defRPr sz="1655"/>
            </a:lvl7pPr>
            <a:lvl8pPr marL="2649855" indent="0">
              <a:buNone/>
              <a:defRPr sz="1655"/>
            </a:lvl8pPr>
            <a:lvl9pPr marL="3028315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1478" y="3207544"/>
            <a:ext cx="2441776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8460" indent="0">
              <a:buNone/>
              <a:defRPr sz="1160"/>
            </a:lvl2pPr>
            <a:lvl3pPr marL="756920" indent="0">
              <a:buNone/>
              <a:defRPr sz="995"/>
            </a:lvl3pPr>
            <a:lvl4pPr marL="1135380" indent="0">
              <a:buNone/>
              <a:defRPr sz="830"/>
            </a:lvl4pPr>
            <a:lvl5pPr marL="1514475" indent="0">
              <a:buNone/>
              <a:defRPr sz="830"/>
            </a:lvl5pPr>
            <a:lvl6pPr marL="1892935" indent="0">
              <a:buNone/>
              <a:defRPr sz="830"/>
            </a:lvl6pPr>
            <a:lvl7pPr marL="2271395" indent="0">
              <a:buNone/>
              <a:defRPr sz="830"/>
            </a:lvl7pPr>
            <a:lvl8pPr marL="2649855" indent="0">
              <a:buNone/>
              <a:defRPr sz="830"/>
            </a:lvl8pPr>
            <a:lvl9pPr marL="3028315" indent="0">
              <a:buNone/>
              <a:defRPr sz="83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0492" y="569242"/>
            <a:ext cx="6529805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492" y="2846200"/>
            <a:ext cx="6529805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0492" y="9909729"/>
            <a:ext cx="17034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222D-4E59-4CD1-A809-3F09F78ECF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7824" y="9909729"/>
            <a:ext cx="255514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6869" y="9909729"/>
            <a:ext cx="17034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295CB-3430-4F80-83DC-7329AC01ECB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920" rtl="0" eaLnBrk="1" latinLnBrk="0" hangingPunct="1">
        <a:lnSpc>
          <a:spcPct val="90000"/>
        </a:lnSpc>
        <a:spcBef>
          <a:spcPct val="0"/>
        </a:spcBef>
        <a:buNone/>
        <a:defRPr sz="36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920" rtl="0" eaLnBrk="1" latinLnBrk="0" hangingPunct="1">
        <a:lnSpc>
          <a:spcPct val="90000"/>
        </a:lnSpc>
        <a:spcBef>
          <a:spcPts val="830"/>
        </a:spcBef>
        <a:buFont typeface="Arial" panose="020B0604020202020204" pitchFamily="34" charset="0"/>
        <a:buChar char="•"/>
        <a:defRPr sz="2320" kern="1200">
          <a:solidFill>
            <a:schemeClr val="tx1"/>
          </a:solidFill>
          <a:latin typeface="+mn-lt"/>
          <a:ea typeface="+mn-ea"/>
          <a:cs typeface="+mn-cs"/>
        </a:defRPr>
      </a:lvl1pPr>
      <a:lvl2pPr marL="567690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6150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5245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3705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82165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60625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9085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7545" indent="-189230" algn="l" defTabSz="75692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8460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920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5380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4475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92935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71395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9855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8315" algn="l" defTabSz="75692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" y="0"/>
            <a:ext cx="7562205" cy="1069181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81760" y="1426210"/>
            <a:ext cx="46164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  知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18795" y="2494915"/>
            <a:ext cx="6705600" cy="2959128"/>
            <a:chOff x="507241" y="2608997"/>
            <a:chExt cx="6705344" cy="2331990"/>
          </a:xfrm>
        </p:grpSpPr>
        <p:sp>
          <p:nvSpPr>
            <p:cNvPr id="7" name="文本框 6"/>
            <p:cNvSpPr txBox="1"/>
            <p:nvPr/>
          </p:nvSpPr>
          <p:spPr>
            <a:xfrm>
              <a:off x="507241" y="2608997"/>
              <a:ext cx="13352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时   间：</a:t>
              </a:r>
              <a:endPara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07241" y="3954092"/>
              <a:ext cx="13352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主   题：</a:t>
              </a:r>
              <a:endPara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07241" y="3281956"/>
              <a:ext cx="13352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地   点：</a:t>
              </a:r>
              <a:endPara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07241" y="4626722"/>
              <a:ext cx="13352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主讲人：</a:t>
              </a:r>
              <a:endPara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012134" y="2608997"/>
              <a:ext cx="4484199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2020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年</a:t>
              </a:r>
              <a:r>
                <a: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11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月</a:t>
              </a:r>
              <a:r>
                <a: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日（周五）</a:t>
              </a:r>
              <a:r>
                <a:rPr 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17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：</a:t>
              </a:r>
              <a:r>
                <a:rPr lang="en-US" sz="20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00</a:t>
              </a:r>
              <a:endParaRPr 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092778" y="3955362"/>
              <a:ext cx="51198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皮肤光老化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092778" y="4626722"/>
              <a:ext cx="51198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许阳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教授    江苏省人民医院</a:t>
              </a: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012133" y="3316246"/>
              <a:ext cx="5119807" cy="31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科研楼二楼大教室</a:t>
              </a: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870869" y="6362164"/>
            <a:ext cx="605733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华文新魏" panose="02010800040101010101" pitchFamily="2" charset="-122"/>
                <a:ea typeface="华文新魏" panose="02010800040101010101" pitchFamily="2" charset="-122"/>
              </a:rPr>
              <a:t>欢迎同学们参加！</a:t>
            </a:r>
            <a:endParaRPr lang="zh-CN" altLang="en-US" sz="2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12235" y="7730284"/>
            <a:ext cx="34531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                                    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科研教育处</a:t>
            </a:r>
            <a:endParaRPr 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152</Words>
  <Application>WPS 演示</Application>
  <PresentationFormat>自定义</PresentationFormat>
  <Paragraphs>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华文新魏</vt:lpstr>
      <vt:lpstr>Arial Unicode MS</vt:lpstr>
      <vt:lpstr>Calibri Light</vt:lpstr>
      <vt:lpstr>Segoe Print</vt:lpstr>
      <vt:lpstr>等线 Light</vt:lpstr>
      <vt:lpstr>等线</vt:lpstr>
      <vt:lpstr>Calibri</vt:lpstr>
      <vt:lpstr>Arial Rounded MT Bold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陈志明</dc:creator>
  <cp:lastModifiedBy>一一</cp:lastModifiedBy>
  <cp:revision>24</cp:revision>
  <dcterms:created xsi:type="dcterms:W3CDTF">2016-12-15T08:15:00Z</dcterms:created>
  <dcterms:modified xsi:type="dcterms:W3CDTF">2020-11-19T07:30:59Z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